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8" r:id="rId3"/>
    <p:sldId id="259" r:id="rId4"/>
    <p:sldId id="260" r:id="rId5"/>
    <p:sldId id="275" r:id="rId6"/>
    <p:sldId id="274" r:id="rId7"/>
    <p:sldId id="269" r:id="rId8"/>
    <p:sldId id="270" r:id="rId9"/>
    <p:sldId id="271" r:id="rId10"/>
    <p:sldId id="272" r:id="rId11"/>
    <p:sldId id="268" r:id="rId12"/>
    <p:sldId id="273" r:id="rId13"/>
    <p:sldId id="266" r:id="rId14"/>
    <p:sldId id="276" r:id="rId15"/>
    <p:sldId id="277" r:id="rId16"/>
    <p:sldId id="264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58933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4401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280728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52973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868678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8889751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10283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5275565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97359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80115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14625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77318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213347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274106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9485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71013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87246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F36F3-3CBD-450E-9980-738B5A919050}" type="datetimeFigureOut">
              <a:rPr lang="es-EC" smtClean="0"/>
              <a:t>20/8/2019</a:t>
            </a:fld>
            <a:endParaRPr lang="es-EC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2AD37-7EB0-4DDB-9661-F256E5952925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89179952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3.png"/><Relationship Id="rId7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g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E39ACDD-3C30-4E1A-B82B-3A1627A53C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r"/>
            <a:r>
              <a:rPr lang="es-EC" b="1" dirty="0">
                <a:solidFill>
                  <a:srgbClr val="00B050"/>
                </a:solidFill>
                <a:effectLst/>
              </a:rPr>
              <a:t>APLICACIÓN DE APERTURA Y CONTROL DE PUERTA DE ENTRADA</a:t>
            </a:r>
            <a:r>
              <a:rPr lang="es-EC" dirty="0">
                <a:effectLst/>
              </a:rPr>
              <a:t/>
            </a:r>
            <a:br>
              <a:rPr lang="es-EC" dirty="0">
                <a:effectLst/>
              </a:rPr>
            </a:b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58D065E7-8927-4361-AEDC-B3D25EFF95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5107" y="3602037"/>
            <a:ext cx="4291624" cy="2387599"/>
          </a:xfrm>
        </p:spPr>
        <p:txBody>
          <a:bodyPr>
            <a:normAutofit fontScale="62500" lnSpcReduction="20000"/>
          </a:bodyPr>
          <a:lstStyle/>
          <a:p>
            <a:pPr algn="r"/>
            <a:r>
              <a:rPr lang="es-MX" b="1" dirty="0"/>
              <a:t>Programación de Sistemas Telemáticos</a:t>
            </a:r>
          </a:p>
          <a:p>
            <a:pPr algn="r"/>
            <a:r>
              <a:rPr lang="es-MX" b="1" dirty="0"/>
              <a:t>Integrantes: </a:t>
            </a:r>
          </a:p>
          <a:p>
            <a:pPr algn="r"/>
            <a:r>
              <a:rPr lang="es-MX" dirty="0"/>
              <a:t>Luis Armijos</a:t>
            </a:r>
          </a:p>
          <a:p>
            <a:pPr algn="r"/>
            <a:r>
              <a:rPr lang="es-MX" dirty="0"/>
              <a:t>Lorena Campoverde</a:t>
            </a:r>
          </a:p>
          <a:p>
            <a:pPr algn="r"/>
            <a:r>
              <a:rPr lang="es-MX" dirty="0"/>
              <a:t>Henry Fernández</a:t>
            </a:r>
          </a:p>
          <a:p>
            <a:pPr algn="r"/>
            <a:r>
              <a:rPr lang="es-MX" dirty="0"/>
              <a:t>Jair Marcillo</a:t>
            </a:r>
            <a:endParaRPr lang="es-EC" dirty="0"/>
          </a:p>
        </p:txBody>
      </p:sp>
      <p:pic>
        <p:nvPicPr>
          <p:cNvPr id="1028" name="Picture 4" descr="Resultado de imagen para espol">
            <a:extLst>
              <a:ext uri="{FF2B5EF4-FFF2-40B4-BE49-F238E27FC236}">
                <a16:creationId xmlns:a16="http://schemas.microsoft.com/office/drawing/2014/main" xmlns="" id="{511F53F3-324A-4170-A0EB-01BB8861F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18" y="5624549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 descr="Resultado de imagen para urban access">
            <a:extLst>
              <a:ext uri="{FF2B5EF4-FFF2-40B4-BE49-F238E27FC236}">
                <a16:creationId xmlns:a16="http://schemas.microsoft.com/office/drawing/2014/main" xmlns="" id="{9161576B-548C-4997-98CF-88BBFC3EDF2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C"/>
          </a:p>
        </p:txBody>
      </p:sp>
      <p:pic>
        <p:nvPicPr>
          <p:cNvPr id="1032" name="Picture 8" descr="Resultado de imagen para urban access">
            <a:extLst>
              <a:ext uri="{FF2B5EF4-FFF2-40B4-BE49-F238E27FC236}">
                <a16:creationId xmlns:a16="http://schemas.microsoft.com/office/drawing/2014/main" xmlns="" id="{21E23C7F-9403-4AD4-B11E-0DFC1AEDEB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119927" y="5989636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565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200" y="386366"/>
            <a:ext cx="2514429" cy="5174388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378" y="386366"/>
            <a:ext cx="2514429" cy="51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5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0D77A8-FD83-4E75-8356-D683A194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9619"/>
            <a:ext cx="10353761" cy="1017181"/>
          </a:xfrm>
        </p:spPr>
        <p:txBody>
          <a:bodyPr>
            <a:normAutofit fontScale="90000"/>
          </a:bodyPr>
          <a:lstStyle/>
          <a:p>
            <a:r>
              <a:rPr lang="es-EC" dirty="0">
                <a:effectLst/>
              </a:rPr>
              <a:t>Implementación del proyecto</a:t>
            </a:r>
            <a:br>
              <a:rPr lang="es-EC" dirty="0">
                <a:effectLst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30AA4C0-1AF2-4C84-82CC-0FB308ED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606" y="2091870"/>
            <a:ext cx="10353762" cy="3695136"/>
          </a:xfrm>
        </p:spPr>
        <p:txBody>
          <a:bodyPr/>
          <a:lstStyle/>
          <a:p>
            <a:pPr algn="ctr"/>
            <a:r>
              <a:rPr lang="es-EC" sz="4400" b="1" dirty="0">
                <a:effectLst/>
              </a:rPr>
              <a:t>Aplicativos del sistema </a:t>
            </a:r>
            <a:r>
              <a:rPr lang="es-EC" sz="4400" b="1" dirty="0" smtClean="0">
                <a:effectLst/>
              </a:rPr>
              <a:t> </a:t>
            </a:r>
          </a:p>
          <a:p>
            <a:pPr marL="0" indent="0" algn="ctr">
              <a:buNone/>
            </a:pPr>
            <a:r>
              <a:rPr lang="es-EC" sz="4400" b="1" dirty="0" smtClean="0">
                <a:effectLst/>
              </a:rPr>
              <a:t>URBAN </a:t>
            </a:r>
            <a:r>
              <a:rPr lang="es-EC" sz="4400" b="1" dirty="0">
                <a:effectLst/>
              </a:rPr>
              <a:t>ACCESS </a:t>
            </a:r>
            <a:r>
              <a:rPr lang="es-EC" sz="4400" b="1" dirty="0" smtClean="0">
                <a:effectLst/>
              </a:rPr>
              <a:t>RESIDENT</a:t>
            </a:r>
            <a:endParaRPr lang="es-EC" sz="4400" dirty="0">
              <a:effectLst/>
            </a:endParaRPr>
          </a:p>
          <a:p>
            <a:endParaRPr lang="es-EC" dirty="0"/>
          </a:p>
        </p:txBody>
      </p:sp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927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2741" y="532732"/>
            <a:ext cx="2486234" cy="511636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955" y="532732"/>
            <a:ext cx="2537257" cy="522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615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0D77A8-FD83-4E75-8356-D683A194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9161" y="145621"/>
            <a:ext cx="10353761" cy="1326321"/>
          </a:xfrm>
        </p:spPr>
        <p:txBody>
          <a:bodyPr/>
          <a:lstStyle/>
          <a:p>
            <a:r>
              <a:rPr lang="es-EC" dirty="0">
                <a:effectLst/>
              </a:rPr>
              <a:t>Implementación del proyecto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30AA4C0-1AF2-4C84-82CC-0FB308ED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161" y="1283266"/>
            <a:ext cx="10353762" cy="3695136"/>
          </a:xfrm>
        </p:spPr>
        <p:txBody>
          <a:bodyPr/>
          <a:lstStyle/>
          <a:p>
            <a:r>
              <a:rPr lang="es-EC" b="1" dirty="0">
                <a:effectLst/>
              </a:rPr>
              <a:t>Conexión del aplicativo con el sensor ESP8266</a:t>
            </a:r>
          </a:p>
          <a:p>
            <a:pPr marL="0" indent="0">
              <a:buNone/>
            </a:pPr>
            <a:endParaRPr lang="es-EC" dirty="0">
              <a:effectLst/>
            </a:endParaRPr>
          </a:p>
          <a:p>
            <a:endParaRPr lang="es-EC" dirty="0"/>
          </a:p>
        </p:txBody>
      </p:sp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ABE07312-2CB6-4D94-BF59-4E1A80662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0991" y="2039027"/>
            <a:ext cx="1808992" cy="1267874"/>
          </a:xfrm>
          <a:prstGeom prst="rect">
            <a:avLst/>
          </a:prstGeom>
        </p:spPr>
      </p:pic>
      <p:pic>
        <p:nvPicPr>
          <p:cNvPr id="12290" name="Picture 2" descr="Resultado de imagen para wifi">
            <a:extLst>
              <a:ext uri="{FF2B5EF4-FFF2-40B4-BE49-F238E27FC236}">
                <a16:creationId xmlns:a16="http://schemas.microsoft.com/office/drawing/2014/main" xmlns="" id="{ED7F5543-71A1-4EE2-A31D-C15D97D57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440" y="2444883"/>
            <a:ext cx="1305709" cy="130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F99E9859-1227-4551-90C9-A6EFAB11B4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0750" y="3844485"/>
            <a:ext cx="1429474" cy="113060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6F95C326-7F9C-4640-A697-7E248A06D0B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018" r="5036"/>
          <a:stretch/>
        </p:blipFill>
        <p:spPr>
          <a:xfrm>
            <a:off x="9994606" y="1924264"/>
            <a:ext cx="1148316" cy="25715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865" y="2039027"/>
            <a:ext cx="2477573" cy="33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323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0D77A8-FD83-4E75-8356-D683A194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9619"/>
            <a:ext cx="10353761" cy="1017181"/>
          </a:xfrm>
        </p:spPr>
        <p:txBody>
          <a:bodyPr>
            <a:normAutofit fontScale="90000"/>
          </a:bodyPr>
          <a:lstStyle/>
          <a:p>
            <a:r>
              <a:rPr lang="es-EC" dirty="0">
                <a:effectLst/>
              </a:rPr>
              <a:t>Implementación del proyecto</a:t>
            </a:r>
            <a:br>
              <a:rPr lang="es-EC" dirty="0">
                <a:effectLst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30AA4C0-1AF2-4C84-82CC-0FB308ED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242" y="1860050"/>
            <a:ext cx="10353762" cy="2802102"/>
          </a:xfrm>
        </p:spPr>
        <p:txBody>
          <a:bodyPr/>
          <a:lstStyle/>
          <a:p>
            <a:pPr marL="0" indent="0" algn="ctr">
              <a:buNone/>
            </a:pPr>
            <a:r>
              <a:rPr lang="es-EC" sz="4400" b="1" dirty="0" smtClean="0">
                <a:effectLst/>
              </a:rPr>
              <a:t> </a:t>
            </a:r>
          </a:p>
          <a:p>
            <a:pPr marL="0" indent="0" algn="ctr">
              <a:buNone/>
            </a:pPr>
            <a:r>
              <a:rPr lang="es-EC" sz="4400" b="1" dirty="0" smtClean="0">
                <a:effectLst/>
              </a:rPr>
              <a:t>DIAGRAMA DEL CIRCUITO</a:t>
            </a:r>
            <a:endParaRPr lang="es-EC" sz="4400" dirty="0">
              <a:effectLst/>
            </a:endParaRPr>
          </a:p>
          <a:p>
            <a:endParaRPr lang="es-EC" dirty="0"/>
          </a:p>
        </p:txBody>
      </p:sp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0018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3854412" y="6085389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46"/>
          <a:stretch/>
        </p:blipFill>
        <p:spPr>
          <a:xfrm rot="16200000">
            <a:off x="4135579" y="-1315108"/>
            <a:ext cx="4762263" cy="8319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479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0D77A8-FD83-4E75-8356-D683A194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Prueba de funcionamiento</a:t>
            </a:r>
            <a:endParaRPr lang="es-EC" dirty="0"/>
          </a:p>
        </p:txBody>
      </p:sp>
      <p:pic>
        <p:nvPicPr>
          <p:cNvPr id="6" name="WhatsApp Video 2019-08-18 at 5.13.28 PM">
            <a:hlinkClick r:id="" action="ppaction://media"/>
            <a:extLst>
              <a:ext uri="{FF2B5EF4-FFF2-40B4-BE49-F238E27FC236}">
                <a16:creationId xmlns:a16="http://schemas.microsoft.com/office/drawing/2014/main" xmlns="" id="{D98D49D9-35FC-47EC-9DB0-CFAB9DC725F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1583" y="1641526"/>
            <a:ext cx="5928827" cy="3355776"/>
          </a:xfrm>
        </p:spPr>
      </p:pic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WhatsApp Video 2019-08-20 at 5.58.43 AM">
            <a:hlinkClick r:id="" action="ppaction://media"/>
            <a:extLst>
              <a:ext uri="{FF2B5EF4-FFF2-40B4-BE49-F238E27FC236}">
                <a16:creationId xmlns:a16="http://schemas.microsoft.com/office/drawing/2014/main" xmlns="" id="{81479C92-7B3D-4129-B6D5-B17CFD61038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26970" y="1641527"/>
            <a:ext cx="3015951" cy="335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53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91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0D77A8-FD83-4E75-8356-D683A194F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Descripción del problema</a:t>
            </a:r>
            <a:endParaRPr lang="es-EC" dirty="0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xmlns="" id="{8E454A67-2EC5-444B-B4E7-0FC0B33D1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99863" y="1935921"/>
            <a:ext cx="2564913" cy="1493079"/>
          </a:xfrm>
          <a:prstGeom prst="rect">
            <a:avLst/>
          </a:prstGeom>
        </p:spPr>
      </p:pic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D2E8105-3DA3-48B0-8B14-8E1AE88E5A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224" y="1730075"/>
            <a:ext cx="3783508" cy="1493079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1CEC1E57-B1B0-4C9E-992C-A78B2D95F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863" y="3731663"/>
            <a:ext cx="2612889" cy="149307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xmlns="" id="{68210795-D908-49BE-85ED-6C3A72D252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3068" y="3441249"/>
            <a:ext cx="2469495" cy="196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03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0D77A8-FD83-4E75-8356-D683A194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837" y="0"/>
            <a:ext cx="10353761" cy="1326321"/>
          </a:xfrm>
        </p:spPr>
        <p:txBody>
          <a:bodyPr/>
          <a:lstStyle/>
          <a:p>
            <a:r>
              <a:rPr lang="es-MX" dirty="0"/>
              <a:t>Propuesta solución</a:t>
            </a:r>
            <a:endParaRPr lang="es-EC" dirty="0"/>
          </a:p>
        </p:txBody>
      </p:sp>
      <p:pic>
        <p:nvPicPr>
          <p:cNvPr id="10" name="Marcador de contenido 9">
            <a:extLst>
              <a:ext uri="{FF2B5EF4-FFF2-40B4-BE49-F238E27FC236}">
                <a16:creationId xmlns:a16="http://schemas.microsoft.com/office/drawing/2014/main" xmlns="" id="{60C6F8CD-3BE0-41C6-90E7-1410827538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4578" y="4459012"/>
            <a:ext cx="2238277" cy="1381242"/>
          </a:xfrm>
        </p:spPr>
      </p:pic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xmlns="" id="{055EF35D-86D2-415D-9894-DA5CF726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58" y="981680"/>
            <a:ext cx="2004498" cy="336624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xmlns="" id="{62C5FE6D-87F8-4420-9EE3-6C33D5B4CA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2220" y="981680"/>
            <a:ext cx="2127661" cy="336624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xmlns="" id="{384AD666-17D3-405E-8084-60EAD1E18A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9634" y="2072604"/>
            <a:ext cx="1948359" cy="1526346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xmlns="" id="{0182AF8E-3C62-4205-85DD-5E75E8918B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78017" y="1041055"/>
            <a:ext cx="2053345" cy="152634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xmlns="" id="{A2350ACF-22F6-4596-B60D-961DE97854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98913" y="3024002"/>
            <a:ext cx="1887530" cy="132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60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0D77A8-FD83-4E75-8356-D683A194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9619"/>
            <a:ext cx="10353761" cy="1017181"/>
          </a:xfrm>
        </p:spPr>
        <p:txBody>
          <a:bodyPr>
            <a:normAutofit fontScale="90000"/>
          </a:bodyPr>
          <a:lstStyle/>
          <a:p>
            <a:r>
              <a:rPr lang="es-EC" dirty="0">
                <a:effectLst/>
              </a:rPr>
              <a:t>Implementación del proyecto</a:t>
            </a:r>
            <a:br>
              <a:rPr lang="es-EC" dirty="0">
                <a:effectLst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30AA4C0-1AF2-4C84-82CC-0FB308ED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7242" y="1860050"/>
            <a:ext cx="10353762" cy="2802102"/>
          </a:xfrm>
        </p:spPr>
        <p:txBody>
          <a:bodyPr/>
          <a:lstStyle/>
          <a:p>
            <a:pPr marL="0" indent="0" algn="ctr">
              <a:buNone/>
            </a:pPr>
            <a:r>
              <a:rPr lang="es-EC" sz="4400" b="1" dirty="0" smtClean="0">
                <a:effectLst/>
              </a:rPr>
              <a:t> </a:t>
            </a:r>
          </a:p>
          <a:p>
            <a:pPr marL="0" indent="0" algn="ctr">
              <a:buNone/>
            </a:pPr>
            <a:r>
              <a:rPr lang="es-EC" sz="4400" b="1" dirty="0" smtClean="0">
                <a:effectLst/>
              </a:rPr>
              <a:t>MODELO ENTIDAD-RELACIÓN</a:t>
            </a:r>
            <a:endParaRPr lang="es-EC" sz="4400" dirty="0">
              <a:effectLst/>
            </a:endParaRPr>
          </a:p>
          <a:p>
            <a:endParaRPr lang="es-EC" dirty="0"/>
          </a:p>
        </p:txBody>
      </p:sp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201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 descr="Imagen que contiene captura de pantalla&#10;&#10;Descripción generada automáticamente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890" y="1008197"/>
            <a:ext cx="8323695" cy="3808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3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70D77A8-FD83-4E75-8356-D683A194F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49619"/>
            <a:ext cx="10353761" cy="1017181"/>
          </a:xfrm>
        </p:spPr>
        <p:txBody>
          <a:bodyPr>
            <a:normAutofit fontScale="90000"/>
          </a:bodyPr>
          <a:lstStyle/>
          <a:p>
            <a:r>
              <a:rPr lang="es-EC" dirty="0">
                <a:effectLst/>
              </a:rPr>
              <a:t>Implementación del proyecto</a:t>
            </a:r>
            <a:br>
              <a:rPr lang="es-EC" dirty="0">
                <a:effectLst/>
              </a:rPr>
            </a:b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730AA4C0-1AF2-4C84-82CC-0FB308EDE8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8606" y="2091870"/>
            <a:ext cx="10353762" cy="3695136"/>
          </a:xfrm>
        </p:spPr>
        <p:txBody>
          <a:bodyPr/>
          <a:lstStyle/>
          <a:p>
            <a:pPr algn="ctr"/>
            <a:r>
              <a:rPr lang="es-EC" sz="4400" b="1" dirty="0">
                <a:effectLst/>
              </a:rPr>
              <a:t>Aplicativos del sistema </a:t>
            </a:r>
            <a:r>
              <a:rPr lang="es-EC" sz="4400" b="1" dirty="0" smtClean="0">
                <a:effectLst/>
              </a:rPr>
              <a:t> </a:t>
            </a:r>
          </a:p>
          <a:p>
            <a:pPr marL="0" indent="0" algn="ctr">
              <a:buNone/>
            </a:pPr>
            <a:r>
              <a:rPr lang="es-EC" sz="4400" b="1" dirty="0" smtClean="0">
                <a:effectLst/>
              </a:rPr>
              <a:t>URBAN </a:t>
            </a:r>
            <a:r>
              <a:rPr lang="es-EC" sz="4400" b="1" dirty="0">
                <a:effectLst/>
              </a:rPr>
              <a:t>ACCESS ADMIN</a:t>
            </a:r>
            <a:endParaRPr lang="es-EC" sz="4400" dirty="0">
              <a:effectLst/>
            </a:endParaRPr>
          </a:p>
          <a:p>
            <a:endParaRPr lang="es-EC" dirty="0"/>
          </a:p>
        </p:txBody>
      </p:sp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129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025" y="386365"/>
            <a:ext cx="2640780" cy="543440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96" y="386365"/>
            <a:ext cx="2643814" cy="5440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86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543" y="299734"/>
            <a:ext cx="2602046" cy="535469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87" y="299734"/>
            <a:ext cx="2602045" cy="535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32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Resultado de imagen para espol">
            <a:extLst>
              <a:ext uri="{FF2B5EF4-FFF2-40B4-BE49-F238E27FC236}">
                <a16:creationId xmlns:a16="http://schemas.microsoft.com/office/drawing/2014/main" xmlns="" id="{F4FC51D2-964C-4A5C-B769-5E17D942D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83" y="5560754"/>
            <a:ext cx="1938091" cy="11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 descr="Resultado de imagen para urban access">
            <a:extLst>
              <a:ext uri="{FF2B5EF4-FFF2-40B4-BE49-F238E27FC236}">
                <a16:creationId xmlns:a16="http://schemas.microsoft.com/office/drawing/2014/main" xmlns="" id="{A20B9AE1-89BA-4F3E-B279-9B751ECE0A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53"/>
          <a:stretch/>
        </p:blipFill>
        <p:spPr bwMode="auto">
          <a:xfrm>
            <a:off x="4279415" y="5951343"/>
            <a:ext cx="3952145" cy="761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989" y="463639"/>
            <a:ext cx="2612852" cy="537693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5793" y="463639"/>
            <a:ext cx="2612852" cy="5376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149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TM04033921[[fn=Damasco]]</Template>
  <TotalTime>200</TotalTime>
  <Words>72</Words>
  <Application>Microsoft Office PowerPoint</Application>
  <PresentationFormat>Panorámica</PresentationFormat>
  <Paragraphs>24</Paragraphs>
  <Slides>16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Bookman Old Style</vt:lpstr>
      <vt:lpstr>Rockwell</vt:lpstr>
      <vt:lpstr>Damask</vt:lpstr>
      <vt:lpstr>APLICACIÓN DE APERTURA Y CONTROL DE PUERTA DE ENTRADA </vt:lpstr>
      <vt:lpstr>Descripción del problema</vt:lpstr>
      <vt:lpstr>Propuesta solución</vt:lpstr>
      <vt:lpstr>Implementación del proyecto </vt:lpstr>
      <vt:lpstr>Presentación de PowerPoint</vt:lpstr>
      <vt:lpstr>Implementación del proyecto </vt:lpstr>
      <vt:lpstr>Presentación de PowerPoint</vt:lpstr>
      <vt:lpstr>Presentación de PowerPoint</vt:lpstr>
      <vt:lpstr>Presentación de PowerPoint</vt:lpstr>
      <vt:lpstr>Presentación de PowerPoint</vt:lpstr>
      <vt:lpstr>Implementación del proyecto </vt:lpstr>
      <vt:lpstr>Presentación de PowerPoint</vt:lpstr>
      <vt:lpstr>Implementación del proyecto</vt:lpstr>
      <vt:lpstr>Implementación del proyecto </vt:lpstr>
      <vt:lpstr>Presentación de PowerPoint</vt:lpstr>
      <vt:lpstr>Prueba de funcionamiento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DE APERTURA Y CONTROL DE PUERTA DE ENTRADA</dc:title>
  <dc:creator>Estudiante</dc:creator>
  <cp:lastModifiedBy>JAIR</cp:lastModifiedBy>
  <cp:revision>15</cp:revision>
  <dcterms:created xsi:type="dcterms:W3CDTF">2019-08-20T16:51:24Z</dcterms:created>
  <dcterms:modified xsi:type="dcterms:W3CDTF">2019-08-20T13:44:41Z</dcterms:modified>
</cp:coreProperties>
</file>